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5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9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0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2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3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6ED80-FBEF-4FA4-BEF6-7E6F5C0617D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C3D7C-E4BF-4CF2-A090-E61E4743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454914"/>
            <a:ext cx="6172200" cy="305028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487" y="2023054"/>
            <a:ext cx="2057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Segoe Print" pitchFamily="2" charset="0"/>
              </a:rPr>
              <a:t>Please handle me with care…</a:t>
            </a:r>
            <a:endParaRPr lang="en-US" sz="2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89902" y="647235"/>
            <a:ext cx="3282298" cy="26293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66102" y="823955"/>
            <a:ext cx="3129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72 HRS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Start:___/___/___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at ___:___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Stop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:___/___/___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at ___:___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0017"/>
            <a:ext cx="2057519" cy="1370822"/>
          </a:xfrm>
          <a:prstGeom prst="rect">
            <a:avLst/>
          </a:prstGeom>
        </p:spPr>
      </p:pic>
      <p:pic>
        <p:nvPicPr>
          <p:cNvPr id="1026" name="Picture 2" descr="\\muhcad.muhcfrd.ca\homefolders\Users\eremmer\Documents\My Pictures\untitled 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393" b="18270"/>
          <a:stretch/>
        </p:blipFill>
        <p:spPr bwMode="auto">
          <a:xfrm>
            <a:off x="581485" y="647234"/>
            <a:ext cx="2057519" cy="131386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42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ELISSA REMMER</dc:creator>
  <cp:lastModifiedBy>ELISSA REMMER</cp:lastModifiedBy>
  <cp:revision>7</cp:revision>
  <cp:lastPrinted>2017-05-09T17:02:37Z</cp:lastPrinted>
  <dcterms:created xsi:type="dcterms:W3CDTF">2017-05-09T16:25:27Z</dcterms:created>
  <dcterms:modified xsi:type="dcterms:W3CDTF">2018-06-28T15:08:34Z</dcterms:modified>
</cp:coreProperties>
</file>