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3964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3018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DED3-786B-4288-93E8-C7E15A7B17F2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DD65-90B2-4E01-AB70-C781EC2E6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82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DED3-786B-4288-93E8-C7E15A7B17F2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DD65-90B2-4E01-AB70-C781EC2E6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798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DED3-786B-4288-93E8-C7E15A7B17F2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DD65-90B2-4E01-AB70-C781EC2E6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03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DED3-786B-4288-93E8-C7E15A7B17F2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DD65-90B2-4E01-AB70-C781EC2E6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32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DED3-786B-4288-93E8-C7E15A7B17F2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DD65-90B2-4E01-AB70-C781EC2E6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97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DED3-786B-4288-93E8-C7E15A7B17F2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DD65-90B2-4E01-AB70-C781EC2E6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198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DED3-786B-4288-93E8-C7E15A7B17F2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DD65-90B2-4E01-AB70-C781EC2E6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598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DED3-786B-4288-93E8-C7E15A7B17F2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DD65-90B2-4E01-AB70-C781EC2E6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568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DED3-786B-4288-93E8-C7E15A7B17F2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DD65-90B2-4E01-AB70-C781EC2E6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544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DED3-786B-4288-93E8-C7E15A7B17F2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DD65-90B2-4E01-AB70-C781EC2E6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447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DED3-786B-4288-93E8-C7E15A7B17F2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DD65-90B2-4E01-AB70-C781EC2E6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25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8DED3-786B-4288-93E8-C7E15A7B17F2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DDD65-90B2-4E01-AB70-C781EC2E6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701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39283" y="304800"/>
            <a:ext cx="6324600" cy="426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70510" y="4682490"/>
            <a:ext cx="6324600" cy="426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5829300" cy="1960033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Dodo </a:t>
            </a:r>
            <a:r>
              <a:rPr lang="en-US" sz="2800" b="1" dirty="0" err="1" smtClean="0">
                <a:solidFill>
                  <a:schemeClr val="bg1"/>
                </a:solidFill>
              </a:rPr>
              <a:t>sur</a:t>
            </a:r>
            <a:r>
              <a:rPr lang="en-US" sz="2800" b="1" dirty="0" smtClean="0">
                <a:solidFill>
                  <a:schemeClr val="bg1"/>
                </a:solidFill>
              </a:rPr>
              <a:t> le dos…</a:t>
            </a:r>
            <a:r>
              <a:rPr lang="en-US" sz="2800" dirty="0" smtClean="0">
                <a:solidFill>
                  <a:schemeClr val="bg1"/>
                </a:solidFill>
              </a:rPr>
              <a:t/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je </a:t>
            </a:r>
            <a:r>
              <a:rPr lang="en-US" sz="2800" dirty="0" err="1" smtClean="0">
                <a:solidFill>
                  <a:schemeClr val="bg1"/>
                </a:solidFill>
              </a:rPr>
              <a:t>suis</a:t>
            </a:r>
            <a:r>
              <a:rPr lang="en-US" sz="2800" dirty="0" smtClean="0">
                <a:solidFill>
                  <a:schemeClr val="bg1"/>
                </a:solidFill>
              </a:rPr>
              <a:t> en transition </a:t>
            </a:r>
            <a:r>
              <a:rPr lang="en-US" sz="2800" dirty="0" err="1" smtClean="0">
                <a:solidFill>
                  <a:schemeClr val="bg1"/>
                </a:solidFill>
              </a:rPr>
              <a:t>vers</a:t>
            </a:r>
            <a:r>
              <a:rPr lang="en-US" sz="2800" dirty="0" smtClean="0">
                <a:solidFill>
                  <a:schemeClr val="bg1"/>
                </a:solidFill>
              </a:rPr>
              <a:t> la </a:t>
            </a:r>
            <a:r>
              <a:rPr lang="en-US" sz="2800" dirty="0" err="1" smtClean="0">
                <a:solidFill>
                  <a:schemeClr val="bg1"/>
                </a:solidFill>
              </a:rPr>
              <a:t>maison</a:t>
            </a:r>
            <a:r>
              <a:rPr lang="en-US" sz="2800" dirty="0" smtClean="0">
                <a:solidFill>
                  <a:schemeClr val="bg1"/>
                </a:solidFill>
              </a:rPr>
              <a:t>!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/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Tête de lit à plat, sans </a:t>
            </a:r>
            <a:r>
              <a:rPr lang="en-US" sz="2800" dirty="0" err="1" smtClean="0">
                <a:solidFill>
                  <a:schemeClr val="bg1"/>
                </a:solidFill>
              </a:rPr>
              <a:t>rouleaux</a:t>
            </a:r>
            <a:r>
              <a:rPr lang="en-US" sz="2800" dirty="0" smtClean="0">
                <a:solidFill>
                  <a:schemeClr val="bg1"/>
                </a:solidFill>
              </a:rPr>
              <a:t> SVP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399" y="2514600"/>
            <a:ext cx="2888369" cy="1889942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4724400"/>
            <a:ext cx="5829300" cy="19600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chemeClr val="bg1"/>
                </a:solidFill>
              </a:rPr>
              <a:t>Back to sleep…</a:t>
            </a:r>
            <a:r>
              <a:rPr lang="en-US" sz="2800" dirty="0" smtClean="0">
                <a:solidFill>
                  <a:schemeClr val="bg1"/>
                </a:solidFill>
              </a:rPr>
              <a:t/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I am getting ready to go home!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HOB flat, no rolls please!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399" y="6858000"/>
            <a:ext cx="2888369" cy="1889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013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Dodo sur le dos… je suis en transition vers la maison!  Tête de lit à plat, sans rouleaux SVP</vt:lpstr>
    </vt:vector>
  </TitlesOfParts>
  <Company>MUHC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Dodo sur le dos… je suis en transition vers la maison!  Tête de lit à plat, sans rouleaux SVP</dc:title>
  <dc:creator>ELISSA REMMER</dc:creator>
  <cp:lastModifiedBy>ELISSA REMMER</cp:lastModifiedBy>
  <cp:revision>3</cp:revision>
  <cp:lastPrinted>2019-10-03T18:13:54Z</cp:lastPrinted>
  <dcterms:created xsi:type="dcterms:W3CDTF">2019-09-22T20:55:40Z</dcterms:created>
  <dcterms:modified xsi:type="dcterms:W3CDTF">2019-10-03T18:14:00Z</dcterms:modified>
</cp:coreProperties>
</file>